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8" r:id="rId3"/>
    <p:sldId id="258" r:id="rId4"/>
    <p:sldId id="257" r:id="rId5"/>
    <p:sldId id="259" r:id="rId6"/>
    <p:sldId id="260" r:id="rId7"/>
    <p:sldId id="263" r:id="rId8"/>
    <p:sldId id="264" r:id="rId9"/>
    <p:sldId id="265" r:id="rId10"/>
    <p:sldId id="266" r:id="rId11"/>
    <p:sldId id="261" r:id="rId12"/>
    <p:sldId id="267" r:id="rId13"/>
    <p:sldId id="273" r:id="rId14"/>
    <p:sldId id="269" r:id="rId15"/>
    <p:sldId id="270" r:id="rId16"/>
    <p:sldId id="271" r:id="rId17"/>
    <p:sldId id="272" r:id="rId18"/>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6C8F75C4-E8D5-4CC8-9B12-C29B2898D713}" type="datetimeFigureOut">
              <a:rPr lang="es-CL" smtClean="0"/>
              <a:t>17-12-2016</a:t>
            </a:fld>
            <a:endParaRPr lang="es-CL" dirty="0"/>
          </a:p>
        </p:txBody>
      </p:sp>
      <p:sp>
        <p:nvSpPr>
          <p:cNvPr id="23" name="Slide Number Placeholder 22"/>
          <p:cNvSpPr>
            <a:spLocks noGrp="1"/>
          </p:cNvSpPr>
          <p:nvPr>
            <p:ph type="sldNum" sz="quarter" idx="11"/>
          </p:nvPr>
        </p:nvSpPr>
        <p:spPr/>
        <p:txBody>
          <a:bodyPr/>
          <a:lstStyle/>
          <a:p>
            <a:fld id="{B33F504D-2A10-4B60-96F3-5908FD03C1BE}" type="slidenum">
              <a:rPr lang="es-CL" smtClean="0"/>
              <a:t>‹Nº›</a:t>
            </a:fld>
            <a:endParaRPr lang="es-CL" dirty="0"/>
          </a:p>
        </p:txBody>
      </p:sp>
      <p:sp>
        <p:nvSpPr>
          <p:cNvPr id="24" name="Footer Placeholder 23"/>
          <p:cNvSpPr>
            <a:spLocks noGrp="1"/>
          </p:cNvSpPr>
          <p:nvPr>
            <p:ph type="ftr" sz="quarter" idx="12"/>
          </p:nvPr>
        </p:nvSpPr>
        <p:spPr/>
        <p:txBody>
          <a:bodyPr/>
          <a:lstStyle/>
          <a:p>
            <a:endParaRPr lang="es-CL" dirty="0"/>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s-ES" smtClean="0"/>
              <a:t>Haga clic para modificar el estilo de 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2" name="Date Placeholder 11"/>
          <p:cNvSpPr>
            <a:spLocks noGrp="1"/>
          </p:cNvSpPr>
          <p:nvPr>
            <p:ph type="dt" sz="half" idx="14"/>
          </p:nvPr>
        </p:nvSpPr>
        <p:spPr/>
        <p:txBody>
          <a:bodyPr/>
          <a:lstStyle/>
          <a:p>
            <a:fld id="{6C8F75C4-E8D5-4CC8-9B12-C29B2898D713}" type="datetimeFigureOut">
              <a:rPr lang="es-CL" smtClean="0"/>
              <a:t>17-12-2016</a:t>
            </a:fld>
            <a:endParaRPr lang="es-CL" dirty="0"/>
          </a:p>
        </p:txBody>
      </p:sp>
      <p:sp>
        <p:nvSpPr>
          <p:cNvPr id="19" name="Slide Number Placeholder 18"/>
          <p:cNvSpPr>
            <a:spLocks noGrp="1"/>
          </p:cNvSpPr>
          <p:nvPr>
            <p:ph type="sldNum" sz="quarter" idx="15"/>
          </p:nvPr>
        </p:nvSpPr>
        <p:spPr/>
        <p:txBody>
          <a:bodyPr/>
          <a:lstStyle/>
          <a:p>
            <a:fld id="{B33F504D-2A10-4B60-96F3-5908FD03C1BE}" type="slidenum">
              <a:rPr lang="es-CL" smtClean="0"/>
              <a:t>‹Nº›</a:t>
            </a:fld>
            <a:endParaRPr lang="es-CL" dirty="0"/>
          </a:p>
        </p:txBody>
      </p:sp>
      <p:sp>
        <p:nvSpPr>
          <p:cNvPr id="21" name="Footer Placeholder 20"/>
          <p:cNvSpPr>
            <a:spLocks noGrp="1"/>
          </p:cNvSpPr>
          <p:nvPr>
            <p:ph type="ftr" sz="quarter" idx="16"/>
          </p:nvPr>
        </p:nvSpPr>
        <p:spPr/>
        <p:txBody>
          <a:bodyPr/>
          <a:lstStyle/>
          <a:p>
            <a:endParaRPr lang="es-CL" dirty="0"/>
          </a:p>
        </p:txBody>
      </p:sp>
      <p:sp>
        <p:nvSpPr>
          <p:cNvPr id="8" name="Title 7"/>
          <p:cNvSpPr>
            <a:spLocks noGrp="1"/>
          </p:cNvSpPr>
          <p:nvPr>
            <p:ph type="title"/>
          </p:nvPr>
        </p:nvSpPr>
        <p:spPr/>
        <p:txBody>
          <a:bodyPr/>
          <a:lstStyle/>
          <a:p>
            <a:r>
              <a:rPr lang="es-ES" smtClean="0"/>
              <a:t>Haga clic para modificar el estilo de título del patrón</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6" name="Date Placeholder 15"/>
          <p:cNvSpPr>
            <a:spLocks noGrp="1"/>
          </p:cNvSpPr>
          <p:nvPr>
            <p:ph type="dt" sz="half" idx="10"/>
          </p:nvPr>
        </p:nvSpPr>
        <p:spPr/>
        <p:txBody>
          <a:bodyPr/>
          <a:lstStyle/>
          <a:p>
            <a:fld id="{6C8F75C4-E8D5-4CC8-9B12-C29B2898D713}" type="datetimeFigureOut">
              <a:rPr lang="es-CL" smtClean="0"/>
              <a:t>17-12-2016</a:t>
            </a:fld>
            <a:endParaRPr lang="es-CL" dirty="0"/>
          </a:p>
        </p:txBody>
      </p:sp>
      <p:sp>
        <p:nvSpPr>
          <p:cNvPr id="20" name="Slide Number Placeholder 19"/>
          <p:cNvSpPr>
            <a:spLocks noGrp="1"/>
          </p:cNvSpPr>
          <p:nvPr>
            <p:ph type="sldNum" sz="quarter" idx="11"/>
          </p:nvPr>
        </p:nvSpPr>
        <p:spPr/>
        <p:txBody>
          <a:bodyPr/>
          <a:lstStyle/>
          <a:p>
            <a:fld id="{B33F504D-2A10-4B60-96F3-5908FD03C1BE}" type="slidenum">
              <a:rPr lang="es-CL" smtClean="0"/>
              <a:t>‹Nº›</a:t>
            </a:fld>
            <a:endParaRPr lang="es-CL" dirty="0"/>
          </a:p>
        </p:txBody>
      </p:sp>
      <p:sp>
        <p:nvSpPr>
          <p:cNvPr id="21" name="Footer Placeholder 20"/>
          <p:cNvSpPr>
            <a:spLocks noGrp="1"/>
          </p:cNvSpPr>
          <p:nvPr>
            <p:ph type="ftr" sz="quarter" idx="12"/>
          </p:nvPr>
        </p:nvSpPr>
        <p:spPr/>
        <p:txBody>
          <a:bodyPr/>
          <a:lstStyle/>
          <a:p>
            <a:endParaRPr lang="es-CL" dirty="0"/>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s-ES" smtClean="0"/>
              <a:t>Haga clic para modificar el estilo de título del patrón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7" name="Title 26"/>
          <p:cNvSpPr>
            <a:spLocks noGrp="1"/>
          </p:cNvSpPr>
          <p:nvPr>
            <p:ph type="title"/>
          </p:nvPr>
        </p:nvSpPr>
        <p:spPr/>
        <p:txBody>
          <a:bodyPr/>
          <a:lstStyle/>
          <a:p>
            <a:r>
              <a:rPr lang="es-ES" smtClean="0"/>
              <a:t>Haga clic para modificar el estilo de título del patrón</a:t>
            </a:r>
            <a:endParaRPr lang="en-US" dirty="0"/>
          </a:p>
        </p:txBody>
      </p:sp>
      <p:sp>
        <p:nvSpPr>
          <p:cNvPr id="20" name="Date Placeholder 19"/>
          <p:cNvSpPr>
            <a:spLocks noGrp="1"/>
          </p:cNvSpPr>
          <p:nvPr>
            <p:ph type="dt" sz="half" idx="15"/>
          </p:nvPr>
        </p:nvSpPr>
        <p:spPr/>
        <p:txBody>
          <a:bodyPr/>
          <a:lstStyle/>
          <a:p>
            <a:fld id="{6C8F75C4-E8D5-4CC8-9B12-C29B2898D713}" type="datetimeFigureOut">
              <a:rPr lang="es-CL" smtClean="0"/>
              <a:t>17-12-2016</a:t>
            </a:fld>
            <a:endParaRPr lang="es-CL" dirty="0"/>
          </a:p>
        </p:txBody>
      </p:sp>
      <p:sp>
        <p:nvSpPr>
          <p:cNvPr id="25" name="Slide Number Placeholder 24"/>
          <p:cNvSpPr>
            <a:spLocks noGrp="1"/>
          </p:cNvSpPr>
          <p:nvPr>
            <p:ph type="sldNum" sz="quarter" idx="16"/>
          </p:nvPr>
        </p:nvSpPr>
        <p:spPr/>
        <p:txBody>
          <a:bodyPr/>
          <a:lstStyle/>
          <a:p>
            <a:fld id="{B33F504D-2A10-4B60-96F3-5908FD03C1BE}" type="slidenum">
              <a:rPr lang="es-CL" smtClean="0"/>
              <a:t>‹Nº›</a:t>
            </a:fld>
            <a:endParaRPr lang="es-CL" dirty="0"/>
          </a:p>
        </p:txBody>
      </p:sp>
      <p:sp>
        <p:nvSpPr>
          <p:cNvPr id="26" name="Footer Placeholder 25"/>
          <p:cNvSpPr>
            <a:spLocks noGrp="1"/>
          </p:cNvSpPr>
          <p:nvPr>
            <p:ph type="ftr" sz="quarter" idx="17"/>
          </p:nvPr>
        </p:nvSpPr>
        <p:spPr/>
        <p:txBody>
          <a:bodyPr/>
          <a:lstStyle/>
          <a:p>
            <a:endParaRPr lang="es-C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30" name="Title 29"/>
          <p:cNvSpPr>
            <a:spLocks noGrp="1"/>
          </p:cNvSpPr>
          <p:nvPr>
            <p:ph type="title"/>
          </p:nvPr>
        </p:nvSpPr>
        <p:spPr/>
        <p:txBody>
          <a:bodyPr/>
          <a:lstStyle/>
          <a:p>
            <a:r>
              <a:rPr lang="es-ES" smtClean="0"/>
              <a:t>Haga clic para modificar el estilo de título del patrón</a:t>
            </a:r>
            <a:endParaRPr lang="en-US"/>
          </a:p>
        </p:txBody>
      </p:sp>
      <p:sp>
        <p:nvSpPr>
          <p:cNvPr id="20" name="Date Placeholder 19"/>
          <p:cNvSpPr>
            <a:spLocks noGrp="1"/>
          </p:cNvSpPr>
          <p:nvPr>
            <p:ph type="dt" sz="half" idx="16"/>
          </p:nvPr>
        </p:nvSpPr>
        <p:spPr/>
        <p:txBody>
          <a:bodyPr/>
          <a:lstStyle/>
          <a:p>
            <a:fld id="{6C8F75C4-E8D5-4CC8-9B12-C29B2898D713}" type="datetimeFigureOut">
              <a:rPr lang="es-CL" smtClean="0"/>
              <a:t>17-12-2016</a:t>
            </a:fld>
            <a:endParaRPr lang="es-CL" dirty="0"/>
          </a:p>
        </p:txBody>
      </p:sp>
      <p:sp>
        <p:nvSpPr>
          <p:cNvPr id="24" name="Slide Number Placeholder 23"/>
          <p:cNvSpPr>
            <a:spLocks noGrp="1"/>
          </p:cNvSpPr>
          <p:nvPr>
            <p:ph type="sldNum" sz="quarter" idx="17"/>
          </p:nvPr>
        </p:nvSpPr>
        <p:spPr/>
        <p:txBody>
          <a:bodyPr/>
          <a:lstStyle/>
          <a:p>
            <a:fld id="{B33F504D-2A10-4B60-96F3-5908FD03C1BE}" type="slidenum">
              <a:rPr lang="es-CL" smtClean="0"/>
              <a:t>‹Nº›</a:t>
            </a:fld>
            <a:endParaRPr lang="es-CL" dirty="0"/>
          </a:p>
        </p:txBody>
      </p:sp>
      <p:sp>
        <p:nvSpPr>
          <p:cNvPr id="29" name="Footer Placeholder 28"/>
          <p:cNvSpPr>
            <a:spLocks noGrp="1"/>
          </p:cNvSpPr>
          <p:nvPr>
            <p:ph type="ftr" sz="quarter" idx="18"/>
          </p:nvPr>
        </p:nvSpPr>
        <p:spPr/>
        <p:txBody>
          <a:bodyPr/>
          <a:lstStyle/>
          <a:p>
            <a:endParaRPr lang="es-C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6C8F75C4-E8D5-4CC8-9B12-C29B2898D713}" type="datetimeFigureOut">
              <a:rPr lang="es-CL" smtClean="0"/>
              <a:t>17-12-2016</a:t>
            </a:fld>
            <a:endParaRPr lang="es-CL" dirty="0"/>
          </a:p>
        </p:txBody>
      </p:sp>
      <p:sp>
        <p:nvSpPr>
          <p:cNvPr id="14" name="Slide Number Placeholder 13"/>
          <p:cNvSpPr>
            <a:spLocks noGrp="1"/>
          </p:cNvSpPr>
          <p:nvPr>
            <p:ph type="sldNum" sz="quarter" idx="11"/>
          </p:nvPr>
        </p:nvSpPr>
        <p:spPr/>
        <p:txBody>
          <a:bodyPr/>
          <a:lstStyle/>
          <a:p>
            <a:fld id="{B33F504D-2A10-4B60-96F3-5908FD03C1BE}" type="slidenum">
              <a:rPr lang="es-CL" smtClean="0"/>
              <a:t>‹Nº›</a:t>
            </a:fld>
            <a:endParaRPr lang="es-CL" dirty="0"/>
          </a:p>
        </p:txBody>
      </p:sp>
      <p:sp>
        <p:nvSpPr>
          <p:cNvPr id="18" name="Footer Placeholder 17"/>
          <p:cNvSpPr>
            <a:spLocks noGrp="1"/>
          </p:cNvSpPr>
          <p:nvPr>
            <p:ph type="ftr" sz="quarter" idx="12"/>
          </p:nvPr>
        </p:nvSpPr>
        <p:spPr/>
        <p:txBody>
          <a:bodyPr/>
          <a:lstStyle/>
          <a:p>
            <a:endParaRPr lang="es-CL" dirty="0"/>
          </a:p>
        </p:txBody>
      </p:sp>
      <p:sp>
        <p:nvSpPr>
          <p:cNvPr id="15" name="Title 14"/>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6C8F75C4-E8D5-4CC8-9B12-C29B2898D713}" type="datetimeFigureOut">
              <a:rPr lang="es-CL" smtClean="0"/>
              <a:t>17-12-2016</a:t>
            </a:fld>
            <a:endParaRPr lang="es-CL" dirty="0"/>
          </a:p>
        </p:txBody>
      </p:sp>
      <p:sp>
        <p:nvSpPr>
          <p:cNvPr id="12" name="Slide Number Placeholder 11"/>
          <p:cNvSpPr>
            <a:spLocks noGrp="1"/>
          </p:cNvSpPr>
          <p:nvPr>
            <p:ph type="sldNum" sz="quarter" idx="11"/>
          </p:nvPr>
        </p:nvSpPr>
        <p:spPr/>
        <p:txBody>
          <a:bodyPr/>
          <a:lstStyle/>
          <a:p>
            <a:fld id="{B33F504D-2A10-4B60-96F3-5908FD03C1BE}" type="slidenum">
              <a:rPr lang="es-CL" smtClean="0"/>
              <a:t>‹Nº›</a:t>
            </a:fld>
            <a:endParaRPr lang="es-CL" dirty="0"/>
          </a:p>
        </p:txBody>
      </p:sp>
      <p:sp>
        <p:nvSpPr>
          <p:cNvPr id="13" name="Footer Placeholder 12"/>
          <p:cNvSpPr>
            <a:spLocks noGrp="1"/>
          </p:cNvSpPr>
          <p:nvPr>
            <p:ph type="ftr" sz="quarter" idx="12"/>
          </p:nvPr>
        </p:nvSpPr>
        <p:spPr/>
        <p:txBody>
          <a:bodyPr/>
          <a:lstStyle/>
          <a:p>
            <a:endParaRPr lang="es-C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s-ES" smtClean="0"/>
              <a:t>Haga clic para modificar el estilo de título del patrón</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3" name="Date Placeholder 12"/>
          <p:cNvSpPr>
            <a:spLocks noGrp="1"/>
          </p:cNvSpPr>
          <p:nvPr>
            <p:ph type="dt" sz="half" idx="15"/>
          </p:nvPr>
        </p:nvSpPr>
        <p:spPr/>
        <p:txBody>
          <a:bodyPr/>
          <a:lstStyle/>
          <a:p>
            <a:fld id="{6C8F75C4-E8D5-4CC8-9B12-C29B2898D713}" type="datetimeFigureOut">
              <a:rPr lang="es-CL" smtClean="0"/>
              <a:t>17-12-2016</a:t>
            </a:fld>
            <a:endParaRPr lang="es-CL" dirty="0"/>
          </a:p>
        </p:txBody>
      </p:sp>
      <p:sp>
        <p:nvSpPr>
          <p:cNvPr id="18" name="Slide Number Placeholder 17"/>
          <p:cNvSpPr>
            <a:spLocks noGrp="1"/>
          </p:cNvSpPr>
          <p:nvPr>
            <p:ph type="sldNum" sz="quarter" idx="16"/>
          </p:nvPr>
        </p:nvSpPr>
        <p:spPr/>
        <p:txBody>
          <a:bodyPr/>
          <a:lstStyle/>
          <a:p>
            <a:fld id="{B33F504D-2A10-4B60-96F3-5908FD03C1BE}" type="slidenum">
              <a:rPr lang="es-CL" smtClean="0"/>
              <a:t>‹Nº›</a:t>
            </a:fld>
            <a:endParaRPr lang="es-CL" dirty="0"/>
          </a:p>
        </p:txBody>
      </p:sp>
      <p:sp>
        <p:nvSpPr>
          <p:cNvPr id="20" name="Footer Placeholder 19"/>
          <p:cNvSpPr>
            <a:spLocks noGrp="1"/>
          </p:cNvSpPr>
          <p:nvPr>
            <p:ph type="ftr" sz="quarter" idx="17"/>
          </p:nvPr>
        </p:nvSpPr>
        <p:spPr/>
        <p:txBody>
          <a:bodyPr/>
          <a:lstStyle/>
          <a:p>
            <a:endParaRPr lang="es-C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s-ES" smtClean="0"/>
              <a:t>Haga clic para modificar el estilo de texto del patrón</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s-ES" smtClean="0"/>
              <a:t>Haga clic para modificar el estilo de título del patrón</a:t>
            </a:r>
            <a:endParaRPr lang="en-US" dirty="0"/>
          </a:p>
        </p:txBody>
      </p:sp>
      <p:sp>
        <p:nvSpPr>
          <p:cNvPr id="13" name="Date Placeholder 12"/>
          <p:cNvSpPr>
            <a:spLocks noGrp="1"/>
          </p:cNvSpPr>
          <p:nvPr>
            <p:ph type="dt" sz="half" idx="14"/>
          </p:nvPr>
        </p:nvSpPr>
        <p:spPr/>
        <p:txBody>
          <a:bodyPr/>
          <a:lstStyle/>
          <a:p>
            <a:fld id="{6C8F75C4-E8D5-4CC8-9B12-C29B2898D713}" type="datetimeFigureOut">
              <a:rPr lang="es-CL" smtClean="0"/>
              <a:t>17-12-2016</a:t>
            </a:fld>
            <a:endParaRPr lang="es-CL" dirty="0"/>
          </a:p>
        </p:txBody>
      </p:sp>
      <p:sp>
        <p:nvSpPr>
          <p:cNvPr id="20" name="Slide Number Placeholder 19"/>
          <p:cNvSpPr>
            <a:spLocks noGrp="1"/>
          </p:cNvSpPr>
          <p:nvPr>
            <p:ph type="sldNum" sz="quarter" idx="15"/>
          </p:nvPr>
        </p:nvSpPr>
        <p:spPr/>
        <p:txBody>
          <a:bodyPr/>
          <a:lstStyle/>
          <a:p>
            <a:fld id="{B33F504D-2A10-4B60-96F3-5908FD03C1BE}" type="slidenum">
              <a:rPr lang="es-CL" smtClean="0"/>
              <a:t>‹Nº›</a:t>
            </a:fld>
            <a:endParaRPr lang="es-CL" dirty="0"/>
          </a:p>
        </p:txBody>
      </p:sp>
      <p:sp>
        <p:nvSpPr>
          <p:cNvPr id="21" name="Footer Placeholder 20"/>
          <p:cNvSpPr>
            <a:spLocks noGrp="1"/>
          </p:cNvSpPr>
          <p:nvPr>
            <p:ph type="ftr" sz="quarter" idx="16"/>
          </p:nvPr>
        </p:nvSpPr>
        <p:spPr/>
        <p:txBody>
          <a:bodyPr/>
          <a:lstStyle/>
          <a:p>
            <a:endParaRPr lang="es-C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C8F75C4-E8D5-4CC8-9B12-C29B2898D713}" type="datetimeFigureOut">
              <a:rPr lang="es-CL" smtClean="0"/>
              <a:t>17-12-2016</a:t>
            </a:fld>
            <a:endParaRPr lang="es-CL" dirty="0"/>
          </a:p>
        </p:txBody>
      </p:sp>
      <p:sp>
        <p:nvSpPr>
          <p:cNvPr id="5" name="Footer Placeholder 4"/>
          <p:cNvSpPr>
            <a:spLocks noGrp="1"/>
          </p:cNvSpPr>
          <p:nvPr>
            <p:ph type="ftr" sz="quarter" idx="11"/>
          </p:nvPr>
        </p:nvSpPr>
        <p:spPr/>
        <p:txBody>
          <a:bodyPr/>
          <a:lstStyle/>
          <a:p>
            <a:endParaRPr lang="es-CL" dirty="0"/>
          </a:p>
        </p:txBody>
      </p:sp>
      <p:sp>
        <p:nvSpPr>
          <p:cNvPr id="6" name="Slide Number Placeholder 5"/>
          <p:cNvSpPr>
            <a:spLocks noGrp="1"/>
          </p:cNvSpPr>
          <p:nvPr>
            <p:ph type="sldNum" sz="quarter" idx="12"/>
          </p:nvPr>
        </p:nvSpPr>
        <p:spPr/>
        <p:txBody>
          <a:bodyPr/>
          <a:lstStyle/>
          <a:p>
            <a:fld id="{B33F504D-2A10-4B60-96F3-5908FD03C1BE}" type="slidenum">
              <a:rPr lang="es-CL" smtClean="0"/>
              <a:t>‹Nº›</a:t>
            </a:fld>
            <a:endParaRPr lang="es-C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C8F75C4-E8D5-4CC8-9B12-C29B2898D713}" type="datetimeFigureOut">
              <a:rPr lang="es-CL" smtClean="0"/>
              <a:t>17-12-2016</a:t>
            </a:fld>
            <a:endParaRPr lang="es-CL" dirty="0"/>
          </a:p>
        </p:txBody>
      </p:sp>
      <p:sp>
        <p:nvSpPr>
          <p:cNvPr id="5" name="Footer Placeholder 4"/>
          <p:cNvSpPr>
            <a:spLocks noGrp="1"/>
          </p:cNvSpPr>
          <p:nvPr>
            <p:ph type="ftr" sz="quarter" idx="11"/>
          </p:nvPr>
        </p:nvSpPr>
        <p:spPr/>
        <p:txBody>
          <a:bodyPr/>
          <a:lstStyle/>
          <a:p>
            <a:endParaRPr lang="es-CL" dirty="0"/>
          </a:p>
        </p:txBody>
      </p:sp>
      <p:sp>
        <p:nvSpPr>
          <p:cNvPr id="6" name="Slide Number Placeholder 5"/>
          <p:cNvSpPr>
            <a:spLocks noGrp="1"/>
          </p:cNvSpPr>
          <p:nvPr>
            <p:ph type="sldNum" sz="quarter" idx="12"/>
          </p:nvPr>
        </p:nvSpPr>
        <p:spPr/>
        <p:txBody>
          <a:bodyPr/>
          <a:lstStyle/>
          <a:p>
            <a:fld id="{B33F504D-2A10-4B60-96F3-5908FD03C1BE}" type="slidenum">
              <a:rPr lang="es-CL" smtClean="0"/>
              <a:t>‹Nº›</a:t>
            </a:fld>
            <a:endParaRPr lang="es-C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6C8F75C4-E8D5-4CC8-9B12-C29B2898D713}" type="datetimeFigureOut">
              <a:rPr lang="es-CL" smtClean="0"/>
              <a:t>17-12-2016</a:t>
            </a:fld>
            <a:endParaRPr lang="es-CL" dirty="0"/>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s-CL" dirty="0"/>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B33F504D-2A10-4B60-96F3-5908FD03C1BE}" type="slidenum">
              <a:rPr lang="es-CL" smtClean="0"/>
              <a:t>‹Nº›</a:t>
            </a:fld>
            <a:endParaRPr lang="es-CL" dirty="0"/>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11560" y="4797152"/>
            <a:ext cx="7200800" cy="1368798"/>
          </a:xfrm>
        </p:spPr>
        <p:txBody>
          <a:bodyPr>
            <a:normAutofit/>
          </a:bodyPr>
          <a:lstStyle/>
          <a:p>
            <a:pPr algn="ctr"/>
            <a:r>
              <a:rPr lang="es-CL" sz="3200" b="1" dirty="0" smtClean="0"/>
              <a:t>Evaluación docente v/s aprendizajes en los alumnos.</a:t>
            </a:r>
            <a:endParaRPr lang="es-CL" sz="3200" b="1" dirty="0"/>
          </a:p>
        </p:txBody>
      </p:sp>
      <p:sp>
        <p:nvSpPr>
          <p:cNvPr id="2" name="1 Título"/>
          <p:cNvSpPr>
            <a:spLocks noGrp="1"/>
          </p:cNvSpPr>
          <p:nvPr>
            <p:ph type="title"/>
          </p:nvPr>
        </p:nvSpPr>
        <p:spPr/>
        <p:txBody>
          <a:bodyPr/>
          <a:lstStyle/>
          <a:p>
            <a:r>
              <a:rPr lang="es-CL" dirty="0" smtClean="0"/>
              <a:t>Análisis de Información.</a:t>
            </a:r>
            <a:endParaRPr lang="es-CL"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0272" y="116632"/>
            <a:ext cx="1988840" cy="19888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15509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ubtítulo"/>
          <p:cNvSpPr>
            <a:spLocks noGrp="1"/>
          </p:cNvSpPr>
          <p:nvPr>
            <p:ph type="subTitle" idx="1"/>
          </p:nvPr>
        </p:nvSpPr>
        <p:spPr/>
        <p:txBody>
          <a:bodyPr>
            <a:normAutofit fontScale="85000" lnSpcReduction="20000"/>
          </a:bodyPr>
          <a:lstStyle/>
          <a:p>
            <a:r>
              <a:rPr lang="es-CL" dirty="0" smtClean="0"/>
              <a:t>Conocer la vinculación entre la evaluación docente externa al establecimiento, resultados de los alumnos y evaluación interna , con el fin de obtener información que nos permita mejorar nuestras practicas docentes.</a:t>
            </a:r>
            <a:endParaRPr lang="es-CL" dirty="0"/>
          </a:p>
        </p:txBody>
      </p:sp>
      <p:sp>
        <p:nvSpPr>
          <p:cNvPr id="3" name="2 Título"/>
          <p:cNvSpPr>
            <a:spLocks noGrp="1"/>
          </p:cNvSpPr>
          <p:nvPr>
            <p:ph type="title"/>
          </p:nvPr>
        </p:nvSpPr>
        <p:spPr/>
        <p:txBody>
          <a:bodyPr/>
          <a:lstStyle/>
          <a:p>
            <a:r>
              <a:rPr lang="es-CL" dirty="0" smtClean="0"/>
              <a:t>objetivo </a:t>
            </a:r>
            <a:endParaRPr lang="es-CL" dirty="0"/>
          </a:p>
        </p:txBody>
      </p:sp>
    </p:spTree>
    <p:extLst>
      <p:ext uri="{BB962C8B-B14F-4D97-AF65-F5344CB8AC3E}">
        <p14:creationId xmlns:p14="http://schemas.microsoft.com/office/powerpoint/2010/main" val="3589660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2060848"/>
            <a:ext cx="7848872" cy="4392488"/>
          </a:xfrm>
        </p:spPr>
        <p:txBody>
          <a:bodyPr>
            <a:normAutofit/>
          </a:bodyPr>
          <a:lstStyle/>
          <a:p>
            <a:pPr algn="just"/>
            <a:r>
              <a:rPr lang="es-CL" sz="2800" dirty="0" smtClean="0"/>
              <a:t>El Liceo Caupolicán de los Álamos, presenta un cuerpo docente con un destacado rendimiento en las evaluaciones establecidas por ley ( Fuente; Docente mas), frente a este indicador presentamos los resultados de nuestros alumnos vinculados a sus aprendizajes ( Simce II Medios) y los enfrentamos como objeto de análisis.</a:t>
            </a:r>
            <a:endParaRPr lang="es-CL" sz="2800" dirty="0"/>
          </a:p>
        </p:txBody>
      </p:sp>
      <p:sp>
        <p:nvSpPr>
          <p:cNvPr id="2" name="1 Título"/>
          <p:cNvSpPr>
            <a:spLocks noGrp="1"/>
          </p:cNvSpPr>
          <p:nvPr>
            <p:ph type="title"/>
          </p:nvPr>
        </p:nvSpPr>
        <p:spPr>
          <a:xfrm>
            <a:off x="827584" y="548681"/>
            <a:ext cx="7772400" cy="1152128"/>
          </a:xfrm>
        </p:spPr>
        <p:txBody>
          <a:bodyPr>
            <a:normAutofit fontScale="90000"/>
          </a:bodyPr>
          <a:lstStyle/>
          <a:p>
            <a:r>
              <a:rPr lang="es-CL" sz="4800" dirty="0" smtClean="0"/>
              <a:t>Presentación </a:t>
            </a:r>
            <a:br>
              <a:rPr lang="es-CL" sz="4800" dirty="0" smtClean="0"/>
            </a:br>
            <a:r>
              <a:rPr lang="es-CL" sz="4800" dirty="0" smtClean="0"/>
              <a:t>del problema.</a:t>
            </a:r>
            <a:endParaRPr lang="es-CL" sz="4800"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0356" y="188640"/>
            <a:ext cx="1080120"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091984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869160"/>
            <a:ext cx="8204448" cy="1728192"/>
          </a:xfrm>
        </p:spPr>
        <p:txBody>
          <a:bodyPr>
            <a:noAutofit/>
          </a:bodyPr>
          <a:lstStyle/>
          <a:p>
            <a:pPr algn="just"/>
            <a:r>
              <a:rPr lang="es-CL" sz="2000" b="0" i="0" dirty="0" smtClean="0">
                <a:solidFill>
                  <a:schemeClr val="accent3">
                    <a:lumMod val="60000"/>
                    <a:lumOff val="40000"/>
                  </a:schemeClr>
                </a:solidFill>
                <a:effectLst/>
                <a:latin typeface="Merriweather"/>
              </a:rPr>
              <a:t>Nuestra institución educativa cuenta con un cuerpo docente destacado en sus evaluaciones  docentes por el ministerio de educación. un total de 25 docentes han sido evaluados en sus distintas disciplinas académicas con un total de 7 profesores evaluados destacados y 18 competente, sin docentes básicos e insatisfactorio en nuestro cuerpo docente.</a:t>
            </a:r>
            <a:endParaRPr lang="es-CL" sz="2000" dirty="0">
              <a:solidFill>
                <a:schemeClr val="accent3">
                  <a:lumMod val="60000"/>
                  <a:lumOff val="40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8337" y="1412776"/>
            <a:ext cx="5267325" cy="302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0356" y="188640"/>
            <a:ext cx="1080120"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299400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3"/>
          </p:nvPr>
        </p:nvSpPr>
        <p:spPr/>
        <p:txBody>
          <a:bodyPr>
            <a:normAutofit/>
          </a:bodyPr>
          <a:lstStyle/>
          <a:p>
            <a:pPr algn="just"/>
            <a:r>
              <a:rPr lang="es-CL" sz="2400" dirty="0" smtClean="0"/>
              <a:t>El principal problema que observamos es que nuestros docentes sólo se quedan con el resultado final de su evaluación docente, pero nunca existió una autocrítica por el detalle de la evaluación como tampoco lo existió de parte del equipo de gestión y liderazgo del establecimiento; faltó una retroalimentación de las fortalezas pero también y mas importante las debilidades evaluadas y como mejorarla. Estas debilidades apuntan principalmente a la retroalimentación  y en menor grado a los instrumentos de evaluación aplicados, los que no son consecuentes con lo trabajado en clases.</a:t>
            </a:r>
            <a:endParaRPr lang="es-CL" sz="2400" dirty="0"/>
          </a:p>
        </p:txBody>
      </p:sp>
      <p:sp>
        <p:nvSpPr>
          <p:cNvPr id="2" name="1 Título"/>
          <p:cNvSpPr>
            <a:spLocks noGrp="1"/>
          </p:cNvSpPr>
          <p:nvPr>
            <p:ph type="title"/>
          </p:nvPr>
        </p:nvSpPr>
        <p:spPr/>
        <p:txBody>
          <a:bodyPr/>
          <a:lstStyle/>
          <a:p>
            <a:r>
              <a:rPr lang="es-CL" dirty="0" smtClean="0"/>
              <a:t>Problema Docente</a:t>
            </a:r>
            <a:endParaRPr lang="es-CL"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188640"/>
            <a:ext cx="1080120"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03103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683568" y="1527594"/>
            <a:ext cx="7848872" cy="4030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p:txBody>
          <a:bodyPr>
            <a:normAutofit/>
          </a:bodyPr>
          <a:lstStyle/>
          <a:p>
            <a:r>
              <a:rPr lang="es-CL" dirty="0" smtClean="0"/>
              <a:t>Resultado sobre aprendizajes </a:t>
            </a:r>
            <a:endParaRPr lang="es-CL" dirty="0"/>
          </a:p>
        </p:txBody>
      </p:sp>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0356" y="188640"/>
            <a:ext cx="1080120"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004974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quarter" idx="13"/>
          </p:nvPr>
        </p:nvPicPr>
        <p:blipFill rotWithShape="1">
          <a:blip r:embed="rId2">
            <a:extLst>
              <a:ext uri="{28A0092B-C50C-407E-A947-70E740481C1C}">
                <a14:useLocalDpi xmlns:a14="http://schemas.microsoft.com/office/drawing/2010/main" val="0"/>
              </a:ext>
            </a:extLst>
          </a:blip>
          <a:srcRect l="10096" r="7640"/>
          <a:stretch/>
        </p:blipFill>
        <p:spPr bwMode="auto">
          <a:xfrm>
            <a:off x="1820708" y="1268760"/>
            <a:ext cx="5745345" cy="4798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0356" y="188640"/>
            <a:ext cx="1080120"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401147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3"/>
          </p:nvPr>
        </p:nvSpPr>
        <p:spPr/>
        <p:txBody>
          <a:bodyPr/>
          <a:lstStyle/>
          <a:p>
            <a:pPr algn="just"/>
            <a:r>
              <a:rPr lang="es-CL" dirty="0" smtClean="0"/>
              <a:t>Una vez detectado el problema de los bajos niveles de aprendizajes, realizamos acompañamiento al aula, lo que nos permitió como equipo evidenciar que las prácticas docentes ( didáctica y metodologías) no eran adecuadas para las necesidades de nuestros alumnos. Los instrumento de evaluación son distantes en relación a los que se practico en clases y como aprendieron los alumnos, obteniendo resultados deficientes, desmotivación del alumnado, y no existiendo retroalimentación por parte docente hacia los alumnos. Este problema tambien lo observamos en la evolución de docente mas.</a:t>
            </a:r>
          </a:p>
          <a:p>
            <a:pPr algn="just"/>
            <a:endParaRPr lang="es-CL" dirty="0"/>
          </a:p>
          <a:p>
            <a:pPr algn="just"/>
            <a:endParaRPr lang="es-CL" dirty="0" smtClean="0"/>
          </a:p>
          <a:p>
            <a:pPr algn="just"/>
            <a:r>
              <a:rPr lang="es-CL" dirty="0" smtClean="0"/>
              <a:t>,</a:t>
            </a:r>
          </a:p>
          <a:p>
            <a:pPr algn="just"/>
            <a:endParaRPr lang="es-CL" dirty="0"/>
          </a:p>
          <a:p>
            <a:pPr algn="just"/>
            <a:endParaRPr lang="es-CL" dirty="0" smtClean="0"/>
          </a:p>
          <a:p>
            <a:pPr algn="just"/>
            <a:endParaRPr lang="es-CL" dirty="0"/>
          </a:p>
        </p:txBody>
      </p:sp>
      <p:sp>
        <p:nvSpPr>
          <p:cNvPr id="2" name="1 Título"/>
          <p:cNvSpPr>
            <a:spLocks noGrp="1"/>
          </p:cNvSpPr>
          <p:nvPr>
            <p:ph type="title"/>
          </p:nvPr>
        </p:nvSpPr>
        <p:spPr/>
        <p:txBody>
          <a:bodyPr/>
          <a:lstStyle/>
          <a:p>
            <a:r>
              <a:rPr lang="es-CL" dirty="0" smtClean="0"/>
              <a:t>Diagnóstico </a:t>
            </a:r>
            <a:endParaRPr lang="es-CL"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0356" y="188640"/>
            <a:ext cx="1080120"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126876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3"/>
          </p:nvPr>
        </p:nvSpPr>
        <p:spPr>
          <a:xfrm>
            <a:off x="395536" y="1628800"/>
            <a:ext cx="7680960" cy="4724400"/>
          </a:xfrm>
        </p:spPr>
        <p:txBody>
          <a:bodyPr>
            <a:normAutofit/>
          </a:bodyPr>
          <a:lstStyle/>
          <a:p>
            <a:pPr algn="just"/>
            <a:r>
              <a:rPr lang="es-CL" sz="2400" dirty="0" smtClean="0"/>
              <a:t>Se establecieron trabajo colaborativo en los departamentos, se invitó a docentes a realizar muestras de prácticas exitosas, se aplicó encuesta de satisfacción a los alumnos, y se inicio la aplicación de evaluación y acompañamiento de clases a los profesores ( todos).</a:t>
            </a:r>
          </a:p>
          <a:p>
            <a:pPr algn="just"/>
            <a:r>
              <a:rPr lang="es-CL" sz="2400" dirty="0" smtClean="0"/>
              <a:t>Se pudo detectar que los profesores no mejoraron sus prácticas, esto por no tener un acompañamiento real y un proceso de evaluación objetivo y apuntando al crecimiento profesional. El establecimiento no generaba espacios de debate y mejoramiento entre los docentes y directivos.</a:t>
            </a:r>
          </a:p>
          <a:p>
            <a:pPr algn="just"/>
            <a:endParaRPr lang="es-CL" sz="2400" dirty="0"/>
          </a:p>
        </p:txBody>
      </p:sp>
      <p:sp>
        <p:nvSpPr>
          <p:cNvPr id="2" name="1 Título"/>
          <p:cNvSpPr>
            <a:spLocks noGrp="1"/>
          </p:cNvSpPr>
          <p:nvPr>
            <p:ph type="title"/>
          </p:nvPr>
        </p:nvSpPr>
        <p:spPr>
          <a:xfrm>
            <a:off x="352426" y="228600"/>
            <a:ext cx="7315918" cy="1066800"/>
          </a:xfrm>
        </p:spPr>
        <p:txBody>
          <a:bodyPr/>
          <a:lstStyle/>
          <a:p>
            <a:r>
              <a:rPr lang="es-CL" dirty="0" smtClean="0"/>
              <a:t>Proceso de mejora</a:t>
            </a:r>
            <a:endParaRPr lang="es-CL" dirty="0"/>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0356" y="188640"/>
            <a:ext cx="1080120"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80099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3"/>
          </p:nvPr>
        </p:nvSpPr>
        <p:spPr/>
        <p:txBody>
          <a:bodyPr>
            <a:normAutofit/>
          </a:bodyPr>
          <a:lstStyle/>
          <a:p>
            <a:pPr algn="just"/>
            <a:r>
              <a:rPr lang="es-CL" sz="2400" dirty="0" smtClean="0"/>
              <a:t>Se analizó los resultados de la evaluación docentes (Docente Más) para detectar los aspectos donde fueron evaluados como básico e insatisfactorio, con el fin de mejorar.</a:t>
            </a:r>
            <a:endParaRPr lang="es-CL" sz="2400"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0356" y="188640"/>
            <a:ext cx="1080120"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68615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2204864"/>
            <a:ext cx="8229600" cy="3456384"/>
          </a:xfrm>
        </p:spPr>
        <p:txBody>
          <a:bodyPr>
            <a:normAutofit/>
          </a:bodyPr>
          <a:lstStyle/>
          <a:p>
            <a:pPr algn="just"/>
            <a:r>
              <a:rPr lang="es-CL" sz="2800" dirty="0" smtClean="0"/>
              <a:t>Nuestros alumnos demuestran un nivel de aprendizaje insuficiente, lo que nos preocupa como comunidad, ya que no se relaciona con el buen nivel de evaluación de nuestros docentes y lo que ellos plantean decir hacer, es por eso que hoy se trabaja en base a esta realidad, “ buenos docentes y malos resultados académicos de nuestros alumnos.</a:t>
            </a:r>
            <a:endParaRPr lang="es-CL"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0356" y="188640"/>
            <a:ext cx="1080120"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415719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395536" y="476672"/>
            <a:ext cx="8229600" cy="4104456"/>
          </a:xfrm>
        </p:spPr>
        <p:txBody>
          <a:bodyPr>
            <a:normAutofit fontScale="90000"/>
          </a:bodyPr>
          <a:lstStyle/>
          <a:p>
            <a:r>
              <a:rPr lang="es-CL" dirty="0" smtClean="0"/>
              <a:t>Conclusión.</a:t>
            </a:r>
            <a:br>
              <a:rPr lang="es-CL" dirty="0" smtClean="0"/>
            </a:br>
            <a:r>
              <a:rPr lang="es-CL" sz="1800" dirty="0" smtClean="0"/>
              <a:t>El liceo Caupolicán durante los últimos 3 años tiene ausencia de liderazgo en todo sentido, gestión, académico, administrativo, lo que trajo un estancamiento en las practicas docentes, al no ser evaluados  ni menos retroalimentados en sus practicas docentes, como tampoco fue tomado los resultados  de los alumnos para cambiar las practicas o revisar los instrumentó de  evaluación. Hoy los docentes han aceptado el acompañamiento de aula y tomado en consideración  la reflexión pedagógica para mejorar.</a:t>
            </a:r>
            <a:br>
              <a:rPr lang="es-CL" sz="1800" dirty="0" smtClean="0"/>
            </a:br>
            <a:r>
              <a:rPr lang="es-CL" sz="1800" dirty="0" smtClean="0"/>
              <a:t>Nuestra institución necesita un líder en lo pedagógico que logre el respeto de el cuerpo docente y los guía en la construcción  de mejores y mas efectivas practicas docentes, para alcanzar mejores aprendizajes en nuestros alumnos.</a:t>
            </a:r>
            <a:br>
              <a:rPr lang="es-CL" sz="1800" dirty="0" smtClean="0"/>
            </a:br>
            <a:r>
              <a:rPr lang="es-CL" sz="1800" dirty="0"/>
              <a:t> </a:t>
            </a:r>
            <a:r>
              <a:rPr lang="es-CL" sz="1800" dirty="0" smtClean="0"/>
              <a:t>Esta ausencia de liderazgo genero  que los docentes no generaran  un proceso de crecimiento pedagógica constante, provocando u  estancamiento en los aprendizajes de nuestros alumnos.</a:t>
            </a:r>
            <a:endParaRPr lang="es-CL" dirty="0"/>
          </a:p>
        </p:txBody>
      </p:sp>
    </p:spTree>
    <p:extLst>
      <p:ext uri="{BB962C8B-B14F-4D97-AF65-F5344CB8AC3E}">
        <p14:creationId xmlns:p14="http://schemas.microsoft.com/office/powerpoint/2010/main" val="436988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sz="quarter" idx="13"/>
          </p:nvPr>
        </p:nvPicPr>
        <p:blipFill>
          <a:blip r:embed="rId2"/>
          <a:stretch>
            <a:fillRect/>
          </a:stretch>
        </p:blipFill>
        <p:spPr>
          <a:xfrm>
            <a:off x="107504" y="836712"/>
            <a:ext cx="8856984" cy="5616624"/>
          </a:xfrm>
          <a:prstGeom prst="rect">
            <a:avLst/>
          </a:prstGeom>
        </p:spPr>
      </p:pic>
      <p:sp>
        <p:nvSpPr>
          <p:cNvPr id="3" name="Título 2"/>
          <p:cNvSpPr>
            <a:spLocks noGrp="1"/>
          </p:cNvSpPr>
          <p:nvPr>
            <p:ph type="title"/>
          </p:nvPr>
        </p:nvSpPr>
        <p:spPr>
          <a:xfrm>
            <a:off x="323528" y="116632"/>
            <a:ext cx="7680960" cy="1008112"/>
          </a:xfrm>
        </p:spPr>
        <p:txBody>
          <a:bodyPr/>
          <a:lstStyle/>
          <a:p>
            <a:r>
              <a:rPr lang="es-CL" sz="2800" dirty="0"/>
              <a:t>Arbol del </a:t>
            </a:r>
            <a:r>
              <a:rPr lang="es-CL" sz="2800" dirty="0" smtClean="0"/>
              <a:t>problema</a:t>
            </a:r>
            <a:r>
              <a:rPr lang="es-CL" dirty="0" smtClean="0"/>
              <a:t>.</a:t>
            </a:r>
            <a:endParaRPr lang="es-CL" dirty="0"/>
          </a:p>
        </p:txBody>
      </p:sp>
    </p:spTree>
    <p:extLst>
      <p:ext uri="{BB962C8B-B14F-4D97-AF65-F5344CB8AC3E}">
        <p14:creationId xmlns:p14="http://schemas.microsoft.com/office/powerpoint/2010/main" val="960987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ubtítulo"/>
          <p:cNvSpPr>
            <a:spLocks noGrp="1"/>
          </p:cNvSpPr>
          <p:nvPr>
            <p:ph type="subTitle" idx="1"/>
          </p:nvPr>
        </p:nvSpPr>
        <p:spPr>
          <a:xfrm>
            <a:off x="352426" y="2895600"/>
            <a:ext cx="6019774" cy="3845768"/>
          </a:xfrm>
        </p:spPr>
        <p:txBody>
          <a:bodyPr>
            <a:normAutofit/>
          </a:bodyPr>
          <a:lstStyle/>
          <a:p>
            <a:r>
              <a:rPr lang="es-CL" dirty="0" smtClean="0">
                <a:solidFill>
                  <a:srgbClr val="FF0000"/>
                </a:solidFill>
              </a:rPr>
              <a:t>Fortalezas</a:t>
            </a:r>
            <a:endParaRPr lang="es-CL" dirty="0">
              <a:solidFill>
                <a:srgbClr val="FF0000"/>
              </a:solidFill>
            </a:endParaRPr>
          </a:p>
          <a:p>
            <a:r>
              <a:rPr lang="es-CL" dirty="0"/>
              <a:t>Profesores con buenas evaluaciones.</a:t>
            </a:r>
          </a:p>
          <a:p>
            <a:r>
              <a:rPr lang="es-CL" dirty="0"/>
              <a:t>Director joven con buenas y dias y liderazgo.</a:t>
            </a:r>
          </a:p>
          <a:p>
            <a:r>
              <a:rPr lang="es-CL" dirty="0"/>
              <a:t>Desarrollo de habilidades blandas.</a:t>
            </a:r>
          </a:p>
          <a:p>
            <a:r>
              <a:rPr lang="es-CL" dirty="0"/>
              <a:t>Institucion inclusiva.</a:t>
            </a:r>
          </a:p>
          <a:p>
            <a:r>
              <a:rPr lang="es-CL" dirty="0"/>
              <a:t>Creacion de equipo de convivencia escolar.</a:t>
            </a:r>
          </a:p>
          <a:p>
            <a:endParaRPr lang="es-CL" dirty="0"/>
          </a:p>
        </p:txBody>
      </p:sp>
      <p:sp>
        <p:nvSpPr>
          <p:cNvPr id="3" name="2 Título"/>
          <p:cNvSpPr>
            <a:spLocks noGrp="1"/>
          </p:cNvSpPr>
          <p:nvPr>
            <p:ph type="title"/>
          </p:nvPr>
        </p:nvSpPr>
        <p:spPr/>
        <p:txBody>
          <a:bodyPr/>
          <a:lstStyle/>
          <a:p>
            <a:r>
              <a:rPr lang="es-CL" dirty="0" smtClean="0"/>
              <a:t>FODA</a:t>
            </a:r>
            <a:endParaRPr lang="es-CL" dirty="0"/>
          </a:p>
        </p:txBody>
      </p:sp>
    </p:spTree>
    <p:extLst>
      <p:ext uri="{BB962C8B-B14F-4D97-AF65-F5344CB8AC3E}">
        <p14:creationId xmlns:p14="http://schemas.microsoft.com/office/powerpoint/2010/main" val="3934754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nvPr>
        </p:nvGraphicFramePr>
        <p:xfrm>
          <a:off x="352425" y="3086481"/>
          <a:ext cx="7680325" cy="1478788"/>
        </p:xfrm>
        <a:graphic>
          <a:graphicData uri="http://schemas.openxmlformats.org/drawingml/2006/table">
            <a:tbl>
              <a:tblPr/>
              <a:tblGrid>
                <a:gridCol w="7680325"/>
              </a:tblGrid>
              <a:tr h="0">
                <a:tc>
                  <a:txBody>
                    <a:bodyPr/>
                    <a:lstStyle/>
                    <a:p>
                      <a:pPr algn="l">
                        <a:lnSpc>
                          <a:spcPct val="107000"/>
                        </a:lnSpc>
                        <a:spcAft>
                          <a:spcPts val="800"/>
                        </a:spcAft>
                      </a:pPr>
                      <a:r>
                        <a:rPr lang="es-CL" sz="1800" dirty="0">
                          <a:effectLst/>
                          <a:latin typeface="Calibri" panose="020F0502020204030204" pitchFamily="34" charset="0"/>
                          <a:ea typeface="Calibri" panose="020F0502020204030204" pitchFamily="34" charset="0"/>
                          <a:cs typeface="Times New Roman" panose="02020603050405020304" pitchFamily="18" charset="0"/>
                        </a:rPr>
                        <a:t>Ampliacion del establecimiento.</a:t>
                      </a:r>
                      <a:endParaRPr lang="es-CL" sz="11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s-CL" sz="1800" dirty="0">
                          <a:effectLst/>
                          <a:latin typeface="Calibri" panose="020F0502020204030204" pitchFamily="34" charset="0"/>
                          <a:ea typeface="Calibri" panose="020F0502020204030204" pitchFamily="34" charset="0"/>
                          <a:cs typeface="Times New Roman" panose="02020603050405020304" pitchFamily="18" charset="0"/>
                        </a:rPr>
                        <a:t>Creacion de un nuevo liceo público en la comuna.</a:t>
                      </a:r>
                      <a:endParaRPr lang="es-CL" sz="11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s-CL" sz="1800" dirty="0">
                          <a:effectLst/>
                          <a:latin typeface="Calibri" panose="020F0502020204030204" pitchFamily="34" charset="0"/>
                          <a:ea typeface="Calibri" panose="020F0502020204030204" pitchFamily="34" charset="0"/>
                          <a:cs typeface="Times New Roman" panose="02020603050405020304" pitchFamily="18" charset="0"/>
                        </a:rPr>
                        <a:t>Redes de apoyo externas ( Senda, vida saludable, oficina de jovenes, PACE, etc.)</a:t>
                      </a:r>
                      <a:endParaRPr lang="es-CL" sz="11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s-CL" sz="1800" dirty="0">
                          <a:effectLst/>
                          <a:latin typeface="Calibri" panose="020F0502020204030204" pitchFamily="34" charset="0"/>
                          <a:ea typeface="Calibri" panose="020F0502020204030204" pitchFamily="34" charset="0"/>
                          <a:cs typeface="Times New Roman" panose="02020603050405020304" pitchFamily="18" charset="0"/>
                        </a:rPr>
                        <a:t>Administracion nueva en el establecimiento.</a:t>
                      </a:r>
                      <a:endParaRPr lang="es-C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9535" marR="89535" marT="0" marB="0">
                    <a:lnL>
                      <a:noFill/>
                    </a:lnL>
                    <a:lnR>
                      <a:noFill/>
                    </a:lnR>
                    <a:lnT>
                      <a:noFill/>
                    </a:lnT>
                    <a:lnB>
                      <a:noFill/>
                    </a:lnB>
                  </a:tcPr>
                </a:tc>
              </a:tr>
            </a:tbl>
          </a:graphicData>
        </a:graphic>
      </p:graphicFrame>
      <p:sp>
        <p:nvSpPr>
          <p:cNvPr id="3" name="Título 2"/>
          <p:cNvSpPr>
            <a:spLocks noGrp="1"/>
          </p:cNvSpPr>
          <p:nvPr>
            <p:ph type="title"/>
          </p:nvPr>
        </p:nvSpPr>
        <p:spPr/>
        <p:txBody>
          <a:bodyPr/>
          <a:lstStyle/>
          <a:p>
            <a:r>
              <a:rPr lang="es-CL" dirty="0" smtClean="0"/>
              <a:t>Oportunidades</a:t>
            </a:r>
            <a:endParaRPr lang="es-CL" dirty="0"/>
          </a:p>
        </p:txBody>
      </p:sp>
    </p:spTree>
    <p:extLst>
      <p:ext uri="{BB962C8B-B14F-4D97-AF65-F5344CB8AC3E}">
        <p14:creationId xmlns:p14="http://schemas.microsoft.com/office/powerpoint/2010/main" val="1320118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p:cNvSpPr>
            <a:spLocks noGrp="1"/>
          </p:cNvSpPr>
          <p:nvPr>
            <p:ph sz="quarter" idx="14"/>
          </p:nvPr>
        </p:nvSpPr>
        <p:spPr/>
        <p:txBody>
          <a:bodyPr/>
          <a:lstStyle/>
          <a:p>
            <a:r>
              <a:rPr lang="es-CL" dirty="0"/>
              <a:t>Baja escolaridad de padre y apoderados.</a:t>
            </a:r>
          </a:p>
          <a:p>
            <a:r>
              <a:rPr lang="es-CL" dirty="0"/>
              <a:t>Cesantia y aumento del consumo de drogas en la comuna.</a:t>
            </a:r>
          </a:p>
          <a:p>
            <a:r>
              <a:rPr lang="es-CL" dirty="0"/>
              <a:t> Ruralidad .</a:t>
            </a:r>
          </a:p>
          <a:p>
            <a:r>
              <a:rPr lang="es-CL" dirty="0"/>
              <a:t>Embarazo adolencente.</a:t>
            </a:r>
          </a:p>
          <a:p>
            <a:endParaRPr lang="es-CL" dirty="0"/>
          </a:p>
        </p:txBody>
      </p:sp>
      <p:sp>
        <p:nvSpPr>
          <p:cNvPr id="2" name="Marcador de contenido 1"/>
          <p:cNvSpPr>
            <a:spLocks noGrp="1"/>
          </p:cNvSpPr>
          <p:nvPr>
            <p:ph sz="quarter" idx="13"/>
          </p:nvPr>
        </p:nvSpPr>
        <p:spPr/>
        <p:txBody>
          <a:bodyPr/>
          <a:lstStyle/>
          <a:p>
            <a:r>
              <a:rPr lang="es-CL" dirty="0"/>
              <a:t>Docentes poco comprometidos con los alumnos.</a:t>
            </a:r>
          </a:p>
          <a:p>
            <a:r>
              <a:rPr lang="es-CL" dirty="0"/>
              <a:t>No contar con JEC.</a:t>
            </a:r>
          </a:p>
          <a:p>
            <a:r>
              <a:rPr lang="es-CL" dirty="0"/>
              <a:t>Directivos con muchos años de servicios y malos resultados.</a:t>
            </a:r>
          </a:p>
          <a:p>
            <a:endParaRPr lang="es-CL" dirty="0"/>
          </a:p>
        </p:txBody>
      </p:sp>
      <p:sp>
        <p:nvSpPr>
          <p:cNvPr id="3" name="Título 2"/>
          <p:cNvSpPr>
            <a:spLocks noGrp="1"/>
          </p:cNvSpPr>
          <p:nvPr>
            <p:ph type="title"/>
          </p:nvPr>
        </p:nvSpPr>
        <p:spPr/>
        <p:txBody>
          <a:bodyPr/>
          <a:lstStyle/>
          <a:p>
            <a:r>
              <a:rPr lang="es-CL" dirty="0" smtClean="0"/>
              <a:t>Debilidades</a:t>
            </a:r>
            <a:r>
              <a:rPr lang="es-CL" dirty="0"/>
              <a:t>. </a:t>
            </a:r>
            <a:r>
              <a:rPr lang="es-CL" dirty="0" smtClean="0"/>
              <a:t>                     Amenazas</a:t>
            </a:r>
            <a:r>
              <a:rPr lang="es-CL" dirty="0"/>
              <a:t>.                       </a:t>
            </a:r>
          </a:p>
        </p:txBody>
      </p:sp>
    </p:spTree>
    <p:extLst>
      <p:ext uri="{BB962C8B-B14F-4D97-AF65-F5344CB8AC3E}">
        <p14:creationId xmlns:p14="http://schemas.microsoft.com/office/powerpoint/2010/main" val="355355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sz="quarter" idx="13"/>
          </p:nvPr>
        </p:nvSpPr>
        <p:spPr/>
        <p:txBody>
          <a:bodyPr>
            <a:normAutofit fontScale="85000" lnSpcReduction="10000"/>
          </a:bodyPr>
          <a:lstStyle/>
          <a:p>
            <a:r>
              <a:rPr lang="es-CL" dirty="0"/>
              <a:t>Posterior a la presentacion del problema, discucion y aclaracion de puntos de conflicto, se invito a realizar el foda en privacidad y anonimo, tratando de resguardad la objetividad.</a:t>
            </a:r>
          </a:p>
          <a:p>
            <a:r>
              <a:rPr lang="es-CL" dirty="0"/>
              <a:t>Los docentes y equipo directivo contestaron el foda que posteriormente fue discutido por una comision conformada por 7 docentes y tres directivos, los que realizaron el resumen final con las ideas que se repitieron en cada uno de los segmentos del FODA.</a:t>
            </a:r>
          </a:p>
          <a:p>
            <a:r>
              <a:rPr lang="es-CL" dirty="0"/>
              <a:t>Como primera reflexion o conclusion podemos identificar que existio un ambiente y animo de trabajar y debatir en relacion a nuetsropotecncial y cosas que debemos cambiar, quedo claro que no podemos continuar haciendo lo mismo para obtener resultados distintos,  asi que existio una motivacion por discutir sobre lo que debemos cambiar y mejorar, pero tambien en destacar y dar a conocer nuestras fortalezas por sobre nuestras debilidades a la comunidad.</a:t>
            </a:r>
          </a:p>
          <a:p>
            <a:r>
              <a:rPr lang="es-CL" dirty="0"/>
              <a:t>Podemos definir como una instancia necesaria y rica para lograr nuestro proyecto educativo, no ausente de polemica y discusion que siempre va a aparecer cuando tratamos de mirar lo que hacemos y lo que deberiamos hacer.</a:t>
            </a:r>
          </a:p>
          <a:p>
            <a:r>
              <a:rPr lang="es-CL" dirty="0"/>
              <a:t> Totalmente un punto de vsita personal, creo que es necesario este tipo de analisis y catarsis, y siento que la institucion que lidero necesitava y solicitaba a gritos un debate con altura de miras donde pudieramos mirarnos a la cara y decirnos lo que pensabamos, lo que queremos lograr y comprometernos a trabajar en equipo por un mismo objetivo.</a:t>
            </a:r>
          </a:p>
          <a:p>
            <a:endParaRPr lang="es-CL" dirty="0"/>
          </a:p>
        </p:txBody>
      </p:sp>
      <p:sp>
        <p:nvSpPr>
          <p:cNvPr id="3" name="Título 2"/>
          <p:cNvSpPr>
            <a:spLocks noGrp="1"/>
          </p:cNvSpPr>
          <p:nvPr>
            <p:ph type="title"/>
          </p:nvPr>
        </p:nvSpPr>
        <p:spPr/>
        <p:txBody>
          <a:bodyPr/>
          <a:lstStyle/>
          <a:p>
            <a:r>
              <a:rPr lang="es-CL" dirty="0" smtClean="0"/>
              <a:t>Analisis Foda</a:t>
            </a:r>
            <a:endParaRPr lang="es-CL" dirty="0"/>
          </a:p>
        </p:txBody>
      </p:sp>
    </p:spTree>
    <p:extLst>
      <p:ext uri="{BB962C8B-B14F-4D97-AF65-F5344CB8AC3E}">
        <p14:creationId xmlns:p14="http://schemas.microsoft.com/office/powerpoint/2010/main" val="17376964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Mylar">
      <a:dk1>
        <a:srgbClr val="000000"/>
      </a:dk1>
      <a:lt1>
        <a:srgbClr val="FFFFFF"/>
      </a:lt1>
      <a:dk2>
        <a:srgbClr val="656162"/>
      </a:dk2>
      <a:lt2>
        <a:srgbClr val="E0DACC"/>
      </a:lt2>
      <a:accent1>
        <a:srgbClr val="4A5A7A"/>
      </a:accent1>
      <a:accent2>
        <a:srgbClr val="F7BD40"/>
      </a:accent2>
      <a:accent3>
        <a:srgbClr val="975C00"/>
      </a:accent3>
      <a:accent4>
        <a:srgbClr val="754D41"/>
      </a:accent4>
      <a:accent5>
        <a:srgbClr val="838995"/>
      </a:accent5>
      <a:accent6>
        <a:srgbClr val="687B66"/>
      </a:accent6>
      <a:hlink>
        <a:srgbClr val="B5740B"/>
      </a:hlink>
      <a:folHlink>
        <a:srgbClr val="7483A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TM01790491[[fn=Mylar]]</Template>
  <TotalTime>322</TotalTime>
  <Words>874</Words>
  <Application>Microsoft Office PowerPoint</Application>
  <PresentationFormat>Presentación en pantalla (4:3)</PresentationFormat>
  <Paragraphs>49</Paragraphs>
  <Slides>17</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17</vt:i4>
      </vt:variant>
    </vt:vector>
  </HeadingPairs>
  <TitlesOfParts>
    <vt:vector size="25" baseType="lpstr">
      <vt:lpstr>Arial</vt:lpstr>
      <vt:lpstr>Calibri</vt:lpstr>
      <vt:lpstr>Corbel</vt:lpstr>
      <vt:lpstr>Merriweather</vt:lpstr>
      <vt:lpstr>Tahoma</vt:lpstr>
      <vt:lpstr>Times New Roman</vt:lpstr>
      <vt:lpstr>Tunga</vt:lpstr>
      <vt:lpstr>Mylar</vt:lpstr>
      <vt:lpstr>Análisis de Información.</vt:lpstr>
      <vt:lpstr>objetivo </vt:lpstr>
      <vt:lpstr>Presentación  del problema.</vt:lpstr>
      <vt:lpstr>Nuestra institución educativa cuenta con un cuerpo docente destacado en sus evaluaciones  docentes por el ministerio de educación. un total de 25 docentes han sido evaluados en sus distintas disciplinas académicas con un total de 7 profesores evaluados destacados y 18 competente, sin docentes básicos e insatisfactorio en nuestro cuerpo docente.</vt:lpstr>
      <vt:lpstr>Problema Docente</vt:lpstr>
      <vt:lpstr>Resultado sobre aprendizajes </vt:lpstr>
      <vt:lpstr>Presentación de PowerPoint</vt:lpstr>
      <vt:lpstr>Diagnóstico </vt:lpstr>
      <vt:lpstr>Proceso de mejora</vt:lpstr>
      <vt:lpstr>Presentación de PowerPoint</vt:lpstr>
      <vt:lpstr>Nuestros alumnos demuestran un nivel de aprendizaje insuficiente, lo que nos preocupa como comunidad, ya que no se relaciona con el buen nivel de evaluación de nuestros docentes y lo que ellos plantean decir hacer, es por eso que hoy se trabaja en base a esta realidad, “ buenos docentes y malos resultados académicos de nuestros alumnos.</vt:lpstr>
      <vt:lpstr>Conclusión. El liceo Caupolicán durante los últimos 3 años tiene ausencia de liderazgo en todo sentido, gestión, académico, administrativo, lo que trajo un estancamiento en las practicas docentes, al no ser evaluados  ni menos retroalimentados en sus practicas docentes, como tampoco fue tomado los resultados  de los alumnos para cambiar las practicas o revisar los instrumentó de  evaluación. Hoy los docentes han aceptado el acompañamiento de aula y tomado en consideración  la reflexión pedagógica para mejorar. Nuestra institución necesita un líder en lo pedagógico que logre el respeto de el cuerpo docente y los guía en la construcción  de mejores y mas efectivas practicas docentes, para alcanzar mejores aprendizajes en nuestros alumnos.  Esta ausencia de liderazgo genero  que los docentes no generaran  un proceso de crecimiento pedagógica constante, provocando u  estancamiento en los aprendizajes de nuestros alumnos.</vt:lpstr>
      <vt:lpstr>Arbol del problema.</vt:lpstr>
      <vt:lpstr>FODA</vt:lpstr>
      <vt:lpstr>Oportunidades</vt:lpstr>
      <vt:lpstr>Debilidades.                      Amenazas.                       </vt:lpstr>
      <vt:lpstr>Analisis Foda</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Análisis de Información.</dc:title>
  <dc:creator>Director</dc:creator>
  <cp:lastModifiedBy>Macka</cp:lastModifiedBy>
  <cp:revision>21</cp:revision>
  <dcterms:created xsi:type="dcterms:W3CDTF">2016-12-07T13:42:00Z</dcterms:created>
  <dcterms:modified xsi:type="dcterms:W3CDTF">2016-12-17T19:45:53Z</dcterms:modified>
</cp:coreProperties>
</file>